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39533924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№130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северо-западный, северный ночью 4-9, днем 9-14 м/с. Температура воздуха ночью 0-2, днем 10-12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12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11 мая по 08 ч. 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западный, северо-западный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заморозки 1-3 градусов.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2004585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25762</TotalTime>
  <Words>598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5210</cp:revision>
  <cp:lastPrinted>2021-07-01T03:56:27Z</cp:lastPrinted>
  <dcterms:created xsi:type="dcterms:W3CDTF">2018-03-27T06:03:00Z</dcterms:created>
  <dcterms:modified xsi:type="dcterms:W3CDTF">2026-05-10T07:46:24Z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